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13" r:id="rId2"/>
    <p:sldId id="414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5" autoAdjust="0"/>
    <p:restoredTop sz="89089" autoAdjust="0"/>
  </p:normalViewPr>
  <p:slideViewPr>
    <p:cSldViewPr>
      <p:cViewPr varScale="1">
        <p:scale>
          <a:sx n="95" d="100"/>
          <a:sy n="95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4"/>
          <p:cNvGrpSpPr>
            <a:grpSpLocks/>
          </p:cNvGrpSpPr>
          <p:nvPr/>
        </p:nvGrpSpPr>
        <p:grpSpPr bwMode="auto">
          <a:xfrm>
            <a:off x="581025" y="896938"/>
            <a:ext cx="7981950" cy="5659437"/>
            <a:chOff x="552450" y="800041"/>
            <a:chExt cx="8115300" cy="5753159"/>
          </a:xfrm>
        </p:grpSpPr>
        <p:grpSp>
          <p:nvGrpSpPr>
            <p:cNvPr id="2052" name="Group 19"/>
            <p:cNvGrpSpPr>
              <a:grpSpLocks/>
            </p:cNvGrpSpPr>
            <p:nvPr/>
          </p:nvGrpSpPr>
          <p:grpSpPr bwMode="auto">
            <a:xfrm>
              <a:off x="552450" y="800041"/>
              <a:ext cx="8115300" cy="5369024"/>
              <a:chOff x="514350" y="685801"/>
              <a:chExt cx="8115300" cy="5369156"/>
            </a:xfrm>
          </p:grpSpPr>
          <p:pic>
            <p:nvPicPr>
              <p:cNvPr id="2055" name="Picture 2" descr="http://eol.jsc.nasa.gov/sseop/images/ESC/small/ISS006/ISS006-E-16068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350" y="685801"/>
                <a:ext cx="8115300" cy="5369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56" name="Group 17"/>
              <p:cNvGrpSpPr>
                <a:grpSpLocks/>
              </p:cNvGrpSpPr>
              <p:nvPr/>
            </p:nvGrpSpPr>
            <p:grpSpPr bwMode="auto">
              <a:xfrm rot="10628083">
                <a:off x="540715" y="5620499"/>
                <a:ext cx="612874" cy="307975"/>
                <a:chOff x="669382" y="5569406"/>
                <a:chExt cx="614055" cy="307808"/>
              </a:xfrm>
            </p:grpSpPr>
            <p:grpSp>
              <p:nvGrpSpPr>
                <p:cNvPr id="2058" name="Group 10"/>
                <p:cNvGrpSpPr>
                  <a:grpSpLocks/>
                </p:cNvGrpSpPr>
                <p:nvPr/>
              </p:nvGrpSpPr>
              <p:grpSpPr bwMode="auto">
                <a:xfrm rot="10278221">
                  <a:off x="669382" y="5607844"/>
                  <a:ext cx="614055" cy="204922"/>
                  <a:chOff x="1219599" y="5105047"/>
                  <a:chExt cx="685008" cy="228602"/>
                </a:xfrm>
              </p:grpSpPr>
              <p:grpSp>
                <p:nvGrpSpPr>
                  <p:cNvPr id="2060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79946" y="4970466"/>
                      <a:ext cx="228515" cy="229107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76212" y="4859255"/>
                      <a:ext cx="229106" cy="1799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78903" y="5303803"/>
                      <a:ext cx="227303" cy="1799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1527" y="5096267"/>
                    <a:ext cx="137103" cy="37786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10971917">
                  <a:off x="843879" y="5574524"/>
                  <a:ext cx="302403" cy="308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4468703" y="3246947"/>
                <a:ext cx="660135" cy="148472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3" name="TextBox 17"/>
            <p:cNvSpPr txBox="1">
              <a:spLocks noChangeArrowheads="1"/>
            </p:cNvSpPr>
            <p:nvPr/>
          </p:nvSpPr>
          <p:spPr bwMode="auto">
            <a:xfrm>
              <a:off x="591019" y="6162495"/>
              <a:ext cx="1153024" cy="250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ISS006-E-16068</a:t>
              </a:r>
            </a:p>
          </p:txBody>
        </p:sp>
        <p:sp>
          <p:nvSpPr>
            <p:cNvPr id="2054" name="TextBox 17"/>
            <p:cNvSpPr txBox="1">
              <a:spLocks noChangeArrowheads="1"/>
            </p:cNvSpPr>
            <p:nvPr/>
          </p:nvSpPr>
          <p:spPr bwMode="auto">
            <a:xfrm>
              <a:off x="6713157" y="615309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2.4 km</a:t>
              </a:r>
            </a:p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2051" name="TextBox 20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Roter Kamm Crater (Namibia)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/>
              <a:t>EARTH:  </a:t>
            </a:r>
            <a:r>
              <a:rPr lang="en-US" sz="1600" b="1" i="1" dirty="0" smtClean="0"/>
              <a:t>Clearwater Lakes (Canada)</a:t>
            </a:r>
            <a:endParaRPr lang="en-US" sz="1600" b="1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524000" y="889975"/>
            <a:ext cx="6024824" cy="5604646"/>
            <a:chOff x="1524000" y="889975"/>
            <a:chExt cx="6024824" cy="5604646"/>
          </a:xfrm>
        </p:grpSpPr>
        <p:pic>
          <p:nvPicPr>
            <p:cNvPr id="2050" name="Picture 2" descr="http://eol.jsc.nasa.gov/sseop/images/EFS/highres/STS61A/STS61A-35-86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1595176" y="889975"/>
              <a:ext cx="5953648" cy="5369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1524000" y="6230779"/>
              <a:ext cx="102784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smtClean="0"/>
                <a:t>STS61A-35-86</a:t>
              </a:r>
              <a:endParaRPr lang="en-US" sz="1000" dirty="0"/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6402141" y="6248400"/>
              <a:ext cx="114165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smtClean="0"/>
                <a:t>Red line </a:t>
              </a:r>
              <a:r>
                <a:rPr lang="en-US" sz="1000" b="1" dirty="0" smtClean="0"/>
                <a:t>≈</a:t>
              </a:r>
              <a:r>
                <a:rPr lang="en-US" sz="1000" dirty="0" smtClean="0"/>
                <a:t> 31 km</a:t>
              </a:r>
              <a:endParaRPr lang="en-US" sz="1000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696496" y="5562600"/>
              <a:ext cx="306694" cy="624345"/>
              <a:chOff x="1696496" y="5562600"/>
              <a:chExt cx="306694" cy="624345"/>
            </a:xfrm>
          </p:grpSpPr>
          <p:grpSp>
            <p:nvGrpSpPr>
              <p:cNvPr id="9226" name="Group 10"/>
              <p:cNvGrpSpPr>
                <a:grpSpLocks/>
              </p:cNvGrpSpPr>
              <p:nvPr/>
            </p:nvGrpSpPr>
            <p:grpSpPr bwMode="auto">
              <a:xfrm rot="15928171">
                <a:off x="1571483" y="5770297"/>
                <a:ext cx="624345" cy="208951"/>
                <a:chOff x="1219599" y="5105047"/>
                <a:chExt cx="685008" cy="228602"/>
              </a:xfrm>
            </p:grpSpPr>
            <p:grpSp>
              <p:nvGrpSpPr>
                <p:cNvPr id="922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494952" y="4943216"/>
                    <a:ext cx="228448" cy="227311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5" name="Straight Arrow Connector 14"/>
                  <p:cNvCxnSpPr/>
                  <p:nvPr/>
                </p:nvCxnSpPr>
                <p:spPr>
                  <a:xfrm rot="5400000" flipH="1" flipV="1">
                    <a:off x="494978" y="4827870"/>
                    <a:ext cx="229102" cy="1784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>
                    <a:stCxn id="14" idx="4"/>
                  </p:cNvCxnSpPr>
                  <p:nvPr/>
                </p:nvCxnSpPr>
                <p:spPr>
                  <a:xfrm rot="5400000">
                    <a:off x="498106" y="5278859"/>
                    <a:ext cx="227311" cy="1784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" name="Straight Connector 12"/>
                <p:cNvCxnSpPr/>
                <p:nvPr/>
              </p:nvCxnSpPr>
              <p:spPr>
                <a:xfrm rot="11486297">
                  <a:off x="1345881" y="5109988"/>
                  <a:ext cx="137819" cy="39265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1696496" y="5726275"/>
                <a:ext cx="306694" cy="313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cxnSp>
          <p:nvCxnSpPr>
            <p:cNvPr id="23" name="Straight Connector 22"/>
            <p:cNvCxnSpPr/>
            <p:nvPr/>
          </p:nvCxnSpPr>
          <p:spPr bwMode="auto">
            <a:xfrm flipV="1">
              <a:off x="2438400" y="2438400"/>
              <a:ext cx="2286000" cy="615950"/>
            </a:xfrm>
            <a:prstGeom prst="line">
              <a:avLst/>
            </a:prstGeom>
            <a:ln w="2857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027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/>
              <a:t>EARTH:  </a:t>
            </a:r>
            <a:r>
              <a:rPr lang="en-US" sz="1600" b="1" i="1" dirty="0" smtClean="0"/>
              <a:t>Shoemaker (Australia)</a:t>
            </a:r>
            <a:endParaRPr lang="en-US" sz="1600" b="1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195632" y="894179"/>
            <a:ext cx="6752736" cy="5694650"/>
            <a:chOff x="1524000" y="948712"/>
            <a:chExt cx="6576358" cy="5545909"/>
          </a:xfrm>
        </p:grpSpPr>
        <p:pic>
          <p:nvPicPr>
            <p:cNvPr id="3074" name="Picture 2" descr="http://eol.jsc.nasa.gov/sseop/images/EFS/highres/ISS028/ISS028-E-14782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3211" y="948712"/>
              <a:ext cx="6567147" cy="5299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1524000" y="6230779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/>
                <a:t>ISS028-E-14782</a:t>
              </a:r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6828402" y="6248400"/>
              <a:ext cx="124745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smtClean="0"/>
                <a:t>Red line </a:t>
              </a:r>
              <a:r>
                <a:rPr lang="en-US" sz="1000" b="1" dirty="0" smtClean="0"/>
                <a:t>≈</a:t>
              </a:r>
              <a:r>
                <a:rPr lang="en-US" sz="1000" dirty="0" smtClean="0"/>
                <a:t> 27.5 km</a:t>
              </a:r>
              <a:endParaRPr lang="en-US" sz="10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686448" y="5562600"/>
              <a:ext cx="306694" cy="624345"/>
              <a:chOff x="1686448" y="5562600"/>
              <a:chExt cx="306694" cy="624345"/>
            </a:xfrm>
          </p:grpSpPr>
          <p:grpSp>
            <p:nvGrpSpPr>
              <p:cNvPr id="9226" name="Group 10"/>
              <p:cNvGrpSpPr>
                <a:grpSpLocks/>
              </p:cNvGrpSpPr>
              <p:nvPr/>
            </p:nvGrpSpPr>
            <p:grpSpPr bwMode="auto">
              <a:xfrm rot="16564640">
                <a:off x="1571483" y="5770297"/>
                <a:ext cx="624345" cy="208951"/>
                <a:chOff x="1219599" y="5105047"/>
                <a:chExt cx="685008" cy="228602"/>
              </a:xfrm>
            </p:grpSpPr>
            <p:grpSp>
              <p:nvGrpSpPr>
                <p:cNvPr id="922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494952" y="4943216"/>
                    <a:ext cx="228448" cy="227311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5" name="Straight Arrow Connector 14"/>
                  <p:cNvCxnSpPr/>
                  <p:nvPr/>
                </p:nvCxnSpPr>
                <p:spPr>
                  <a:xfrm rot="5400000" flipH="1" flipV="1">
                    <a:off x="494978" y="4827870"/>
                    <a:ext cx="229102" cy="1784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>
                    <a:stCxn id="14" idx="4"/>
                  </p:cNvCxnSpPr>
                  <p:nvPr/>
                </p:nvCxnSpPr>
                <p:spPr>
                  <a:xfrm rot="5400000">
                    <a:off x="498106" y="5278859"/>
                    <a:ext cx="227311" cy="1784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" name="Straight Connector 12"/>
                <p:cNvCxnSpPr/>
                <p:nvPr/>
              </p:nvCxnSpPr>
              <p:spPr>
                <a:xfrm rot="11486297">
                  <a:off x="1345881" y="5109988"/>
                  <a:ext cx="137819" cy="39265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1686448" y="5716227"/>
                <a:ext cx="306694" cy="313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cxnSp>
          <p:nvCxnSpPr>
            <p:cNvPr id="23" name="Straight Connector 22"/>
            <p:cNvCxnSpPr/>
            <p:nvPr/>
          </p:nvCxnSpPr>
          <p:spPr bwMode="auto">
            <a:xfrm flipV="1">
              <a:off x="2438400" y="3046072"/>
              <a:ext cx="4800600" cy="1221128"/>
            </a:xfrm>
            <a:prstGeom prst="line">
              <a:avLst/>
            </a:prstGeom>
            <a:ln w="2857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57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/>
              <a:t>EARTH:  </a:t>
            </a:r>
            <a:r>
              <a:rPr lang="en-US" sz="1600" b="1" i="1" dirty="0" err="1"/>
              <a:t>Piccaninny</a:t>
            </a:r>
            <a:r>
              <a:rPr lang="en-US" sz="1600" b="1" i="1" dirty="0" smtClean="0"/>
              <a:t> (Australia)</a:t>
            </a:r>
            <a:endParaRPr lang="en-US" sz="1600" b="1" i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533400" y="894179"/>
            <a:ext cx="8153400" cy="5688046"/>
            <a:chOff x="533400" y="894179"/>
            <a:chExt cx="8153400" cy="5688046"/>
          </a:xfrm>
        </p:grpSpPr>
        <p:pic>
          <p:nvPicPr>
            <p:cNvPr id="1026" name="Picture 2" descr="http://eol.jsc.nasa.gov/sseop/images/EO/highres/ISS034/ISS034-E-29105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453" y="894179"/>
              <a:ext cx="8149347" cy="5434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533400" y="6317911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ISS034-E-29105</a:t>
              </a:r>
              <a:endParaRPr lang="en-US" sz="1000" dirty="0"/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7615673" y="6336004"/>
              <a:ext cx="107112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smtClean="0"/>
                <a:t>Red line </a:t>
              </a:r>
              <a:r>
                <a:rPr lang="en-US" sz="1000" b="1" dirty="0" smtClean="0"/>
                <a:t>≈</a:t>
              </a:r>
              <a:r>
                <a:rPr lang="en-US" sz="1000" dirty="0" smtClean="0"/>
                <a:t> 7 km</a:t>
              </a:r>
              <a:endParaRPr lang="en-US" sz="10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637881" y="5607310"/>
              <a:ext cx="314920" cy="641090"/>
              <a:chOff x="637881" y="5607310"/>
              <a:chExt cx="314920" cy="641090"/>
            </a:xfrm>
          </p:grpSpPr>
          <p:grpSp>
            <p:nvGrpSpPr>
              <p:cNvPr id="9226" name="Group 10"/>
              <p:cNvGrpSpPr>
                <a:grpSpLocks/>
              </p:cNvGrpSpPr>
              <p:nvPr/>
            </p:nvGrpSpPr>
            <p:grpSpPr bwMode="auto">
              <a:xfrm rot="17401717">
                <a:off x="491552" y="5820577"/>
                <a:ext cx="641090" cy="214555"/>
                <a:chOff x="1219599" y="5105047"/>
                <a:chExt cx="685008" cy="228602"/>
              </a:xfrm>
            </p:grpSpPr>
            <p:grpSp>
              <p:nvGrpSpPr>
                <p:cNvPr id="922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494952" y="4943216"/>
                    <a:ext cx="228448" cy="227311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5" name="Straight Arrow Connector 14"/>
                  <p:cNvCxnSpPr/>
                  <p:nvPr/>
                </p:nvCxnSpPr>
                <p:spPr>
                  <a:xfrm rot="5400000" flipH="1" flipV="1">
                    <a:off x="494978" y="4827870"/>
                    <a:ext cx="229102" cy="1784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>
                    <a:stCxn id="14" idx="4"/>
                  </p:cNvCxnSpPr>
                  <p:nvPr/>
                </p:nvCxnSpPr>
                <p:spPr>
                  <a:xfrm rot="5400000">
                    <a:off x="498106" y="5278859"/>
                    <a:ext cx="227311" cy="1784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" name="Straight Connector 12"/>
                <p:cNvCxnSpPr/>
                <p:nvPr/>
              </p:nvCxnSpPr>
              <p:spPr>
                <a:xfrm rot="11486297">
                  <a:off x="1345881" y="5109988"/>
                  <a:ext cx="137819" cy="39265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637881" y="5774484"/>
                <a:ext cx="314920" cy="321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  <p:cxnSp>
        <p:nvCxnSpPr>
          <p:cNvPr id="23" name="Straight Connector 22"/>
          <p:cNvCxnSpPr/>
          <p:nvPr/>
        </p:nvCxnSpPr>
        <p:spPr bwMode="auto">
          <a:xfrm>
            <a:off x="2019296" y="3286118"/>
            <a:ext cx="881059" cy="76200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89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2"/>
          <p:cNvGrpSpPr>
            <a:grpSpLocks/>
          </p:cNvGrpSpPr>
          <p:nvPr/>
        </p:nvGrpSpPr>
        <p:grpSpPr bwMode="auto">
          <a:xfrm>
            <a:off x="673100" y="5556250"/>
            <a:ext cx="612775" cy="307975"/>
            <a:chOff x="672543" y="5556250"/>
            <a:chExt cx="612867" cy="307975"/>
          </a:xfrm>
        </p:grpSpPr>
        <p:grpSp>
          <p:nvGrpSpPr>
            <p:cNvPr id="3081" name="Group 10"/>
            <p:cNvGrpSpPr>
              <a:grpSpLocks/>
            </p:cNvGrpSpPr>
            <p:nvPr/>
          </p:nvGrpSpPr>
          <p:grpSpPr bwMode="auto">
            <a:xfrm rot="-1771088">
              <a:off x="672543" y="5627309"/>
              <a:ext cx="612867" cy="205073"/>
              <a:chOff x="1219598" y="5105032"/>
              <a:chExt cx="685005" cy="228601"/>
            </a:xfrm>
          </p:grpSpPr>
          <p:grpSp>
            <p:nvGrpSpPr>
              <p:cNvPr id="3083" name="Group 49"/>
              <p:cNvGrpSpPr>
                <a:grpSpLocks/>
              </p:cNvGrpSpPr>
              <p:nvPr/>
            </p:nvGrpSpPr>
            <p:grpSpPr bwMode="auto">
              <a:xfrm rot="6981886">
                <a:off x="1447800" y="4876830"/>
                <a:ext cx="228601" cy="685005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1267" y="4969886"/>
                  <a:ext cx="228281" cy="228926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89172" y="4857648"/>
                  <a:ext cx="228927" cy="1769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87364" y="5293830"/>
                  <a:ext cx="227152" cy="176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593" y="5108648"/>
                <a:ext cx="138421" cy="38932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812264" y="5556250"/>
              <a:ext cx="30167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596900" y="889000"/>
            <a:ext cx="7950200" cy="5657850"/>
            <a:chOff x="596680" y="889000"/>
            <a:chExt cx="7950640" cy="5657910"/>
          </a:xfrm>
        </p:grpSpPr>
        <p:pic>
          <p:nvPicPr>
            <p:cNvPr id="3077" name="Picture 2" descr="http://eol.jsc.nasa.gov/sseop/images/ESC/small/ISS012/ISS012-E-15881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680" y="889000"/>
              <a:ext cx="7948612" cy="525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" name="Straight Connector 20"/>
            <p:cNvCxnSpPr/>
            <p:nvPr/>
          </p:nvCxnSpPr>
          <p:spPr bwMode="auto">
            <a:xfrm flipV="1">
              <a:off x="3770269" y="3382989"/>
              <a:ext cx="1884466" cy="466730"/>
            </a:xfrm>
            <a:prstGeom prst="line">
              <a:avLst/>
            </a:prstGeom>
            <a:ln w="2857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9" name="TextBox 19"/>
            <p:cNvSpPr txBox="1">
              <a:spLocks noChangeArrowheads="1"/>
            </p:cNvSpPr>
            <p:nvPr/>
          </p:nvSpPr>
          <p:spPr bwMode="auto">
            <a:xfrm>
              <a:off x="626971" y="6146800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ISS012-E-15881</a:t>
              </a:r>
            </a:p>
          </p:txBody>
        </p:sp>
        <p:sp>
          <p:nvSpPr>
            <p:cNvPr id="3080" name="TextBox 17"/>
            <p:cNvSpPr txBox="1">
              <a:spLocks noChangeArrowheads="1"/>
            </p:cNvSpPr>
            <p:nvPr/>
          </p:nvSpPr>
          <p:spPr bwMode="auto">
            <a:xfrm>
              <a:off x="6597747" y="6146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51.0 km</a:t>
              </a:r>
            </a:p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3076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Manicouagan Crater (Canada)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595313" y="909638"/>
            <a:ext cx="7953375" cy="5595937"/>
            <a:chOff x="454025" y="679450"/>
            <a:chExt cx="8178800" cy="5796340"/>
          </a:xfrm>
        </p:grpSpPr>
        <p:grpSp>
          <p:nvGrpSpPr>
            <p:cNvPr id="4100" name="Group 22"/>
            <p:cNvGrpSpPr>
              <a:grpSpLocks/>
            </p:cNvGrpSpPr>
            <p:nvPr/>
          </p:nvGrpSpPr>
          <p:grpSpPr bwMode="auto">
            <a:xfrm>
              <a:off x="454025" y="679450"/>
              <a:ext cx="8178800" cy="5392184"/>
              <a:chOff x="454607" y="644525"/>
              <a:chExt cx="8178800" cy="5392564"/>
            </a:xfrm>
          </p:grpSpPr>
          <p:pic>
            <p:nvPicPr>
              <p:cNvPr id="4103" name="Picture 2" descr="http://eol.jsc.nasa.gov/sseop/images/ESC/small/ISS014/ISS014-E-1184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607" y="644525"/>
                <a:ext cx="8178800" cy="53925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104" name="Group 17"/>
              <p:cNvGrpSpPr>
                <a:grpSpLocks/>
              </p:cNvGrpSpPr>
              <p:nvPr/>
            </p:nvGrpSpPr>
            <p:grpSpPr bwMode="auto">
              <a:xfrm>
                <a:off x="534952" y="5404475"/>
                <a:ext cx="301625" cy="612848"/>
                <a:chOff x="609600" y="5413806"/>
                <a:chExt cx="301625" cy="612848"/>
              </a:xfrm>
            </p:grpSpPr>
            <p:grpSp>
              <p:nvGrpSpPr>
                <p:cNvPr id="4106" name="Group 10"/>
                <p:cNvGrpSpPr>
                  <a:grpSpLocks/>
                </p:cNvGrpSpPr>
                <p:nvPr/>
              </p:nvGrpSpPr>
              <p:grpSpPr bwMode="auto">
                <a:xfrm rot="-6355721">
                  <a:off x="492747" y="5617720"/>
                  <a:ext cx="612848" cy="205019"/>
                  <a:chOff x="1219599" y="5105047"/>
                  <a:chExt cx="685008" cy="228602"/>
                </a:xfrm>
              </p:grpSpPr>
              <p:grpSp>
                <p:nvGrpSpPr>
                  <p:cNvPr id="4108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0941" y="4945564"/>
                      <a:ext cx="227532" cy="227924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89149" y="4831657"/>
                      <a:ext cx="229761" cy="1821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2012" y="5283767"/>
                      <a:ext cx="226086" cy="1821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7669" y="5111193"/>
                    <a:ext cx="137857" cy="40046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09246" y="5557659"/>
                  <a:ext cx="302012" cy="3075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 bwMode="auto">
              <a:xfrm>
                <a:off x="3824077" y="3209895"/>
                <a:ext cx="1624332" cy="266404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01" name="TextBox 20"/>
            <p:cNvSpPr txBox="1">
              <a:spLocks noChangeArrowheads="1"/>
            </p:cNvSpPr>
            <p:nvPr/>
          </p:nvSpPr>
          <p:spPr bwMode="auto">
            <a:xfrm>
              <a:off x="487384" y="6071634"/>
              <a:ext cx="1157304" cy="255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ISS014-E-11841</a:t>
              </a:r>
            </a:p>
          </p:txBody>
        </p:sp>
        <p:sp>
          <p:nvSpPr>
            <p:cNvPr id="4102" name="TextBox 17"/>
            <p:cNvSpPr txBox="1">
              <a:spLocks noChangeArrowheads="1"/>
            </p:cNvSpPr>
            <p:nvPr/>
          </p:nvSpPr>
          <p:spPr bwMode="auto">
            <a:xfrm>
              <a:off x="6682677" y="607568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4.5 km</a:t>
              </a:r>
            </a:p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4099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Oasis Crater (Libya)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7"/>
          <p:cNvSpPr txBox="1">
            <a:spLocks noChangeArrowheads="1"/>
          </p:cNvSpPr>
          <p:nvPr/>
        </p:nvSpPr>
        <p:spPr bwMode="auto">
          <a:xfrm>
            <a:off x="2324100" y="56038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Barringer Crater (United States)</a:t>
            </a:r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627063" y="898525"/>
            <a:ext cx="7966075" cy="5654675"/>
            <a:chOff x="638464" y="685800"/>
            <a:chExt cx="7965786" cy="5654933"/>
          </a:xfrm>
        </p:grpSpPr>
        <p:sp>
          <p:nvSpPr>
            <p:cNvPr id="5124" name="TextBox 17"/>
            <p:cNvSpPr txBox="1">
              <a:spLocks noChangeArrowheads="1"/>
            </p:cNvSpPr>
            <p:nvPr/>
          </p:nvSpPr>
          <p:spPr bwMode="auto">
            <a:xfrm>
              <a:off x="6594135" y="5940623"/>
              <a:ext cx="198483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1.2 km</a:t>
              </a:r>
            </a:p>
            <a:p>
              <a:pPr algn="r"/>
              <a:r>
                <a:rPr lang="en-US" sz="1000"/>
                <a:t>Blue Marble Matches Image #4</a:t>
              </a:r>
            </a:p>
          </p:txBody>
        </p:sp>
        <p:grpSp>
          <p:nvGrpSpPr>
            <p:cNvPr id="5125" name="Group 20"/>
            <p:cNvGrpSpPr>
              <a:grpSpLocks/>
            </p:cNvGrpSpPr>
            <p:nvPr/>
          </p:nvGrpSpPr>
          <p:grpSpPr bwMode="auto">
            <a:xfrm>
              <a:off x="647700" y="685800"/>
              <a:ext cx="7956550" cy="5254823"/>
              <a:chOff x="646924" y="685800"/>
              <a:chExt cx="7956550" cy="5255070"/>
            </a:xfrm>
          </p:grpSpPr>
          <p:pic>
            <p:nvPicPr>
              <p:cNvPr id="5127" name="Picture 2" descr="http://eol.jsc.nasa.gov/sseop/images/ESC/small/ISS014/ISS014-E-15775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6924" y="685800"/>
                <a:ext cx="7956550" cy="52550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128" name="Group 19"/>
              <p:cNvGrpSpPr>
                <a:grpSpLocks/>
              </p:cNvGrpSpPr>
              <p:nvPr/>
            </p:nvGrpSpPr>
            <p:grpSpPr bwMode="auto">
              <a:xfrm>
                <a:off x="673776" y="5286788"/>
                <a:ext cx="301625" cy="612834"/>
                <a:chOff x="673776" y="5286788"/>
                <a:chExt cx="301625" cy="612834"/>
              </a:xfrm>
            </p:grpSpPr>
            <p:grpSp>
              <p:nvGrpSpPr>
                <p:cNvPr id="5130" name="Group 10"/>
                <p:cNvGrpSpPr>
                  <a:grpSpLocks/>
                </p:cNvGrpSpPr>
                <p:nvPr/>
              </p:nvGrpSpPr>
              <p:grpSpPr bwMode="auto">
                <a:xfrm rot="-7331758">
                  <a:off x="554329" y="5490675"/>
                  <a:ext cx="612834" cy="205059"/>
                  <a:chOff x="1219599" y="5105047"/>
                  <a:chExt cx="685008" cy="228602"/>
                </a:xfrm>
              </p:grpSpPr>
              <p:grpSp>
                <p:nvGrpSpPr>
                  <p:cNvPr id="5132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3767" y="4952091"/>
                      <a:ext cx="226520" cy="228927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86888" y="4833187"/>
                      <a:ext cx="228927" cy="1769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88331" y="5281884"/>
                      <a:ext cx="227152" cy="1769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9410" y="5110802"/>
                    <a:ext cx="138421" cy="38933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1412050">
                  <a:off x="674199" y="5443979"/>
                  <a:ext cx="301614" cy="3080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 rot="16200000" flipH="1">
                <a:off x="4434039" y="3190314"/>
                <a:ext cx="284188" cy="9525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26" name="TextBox 19"/>
            <p:cNvSpPr txBox="1">
              <a:spLocks noChangeArrowheads="1"/>
            </p:cNvSpPr>
            <p:nvPr/>
          </p:nvSpPr>
          <p:spPr bwMode="auto">
            <a:xfrm>
              <a:off x="638464" y="5940623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ISS014-E-15775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"/>
          <p:cNvGrpSpPr>
            <a:grpSpLocks/>
          </p:cNvGrpSpPr>
          <p:nvPr/>
        </p:nvGrpSpPr>
        <p:grpSpPr bwMode="auto">
          <a:xfrm>
            <a:off x="611188" y="895350"/>
            <a:ext cx="7921625" cy="5637213"/>
            <a:chOff x="536575" y="676275"/>
            <a:chExt cx="8074025" cy="5743635"/>
          </a:xfrm>
        </p:grpSpPr>
        <p:grpSp>
          <p:nvGrpSpPr>
            <p:cNvPr id="6148" name="Group 22"/>
            <p:cNvGrpSpPr>
              <a:grpSpLocks/>
            </p:cNvGrpSpPr>
            <p:nvPr/>
          </p:nvGrpSpPr>
          <p:grpSpPr bwMode="auto">
            <a:xfrm>
              <a:off x="536575" y="676275"/>
              <a:ext cx="8070850" cy="5359499"/>
              <a:chOff x="536575" y="681038"/>
              <a:chExt cx="8070850" cy="5359653"/>
            </a:xfrm>
          </p:grpSpPr>
          <p:pic>
            <p:nvPicPr>
              <p:cNvPr id="6151" name="Picture 2" descr="http://eol.jsc.nasa.gov/sseop/images/ESC/small/ISS014/ISS014-E-19496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575" y="681038"/>
                <a:ext cx="8070850" cy="53596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152" name="Group 17"/>
              <p:cNvGrpSpPr>
                <a:grpSpLocks/>
              </p:cNvGrpSpPr>
              <p:nvPr/>
            </p:nvGrpSpPr>
            <p:grpSpPr bwMode="auto">
              <a:xfrm>
                <a:off x="617896" y="5381828"/>
                <a:ext cx="301625" cy="612666"/>
                <a:chOff x="645889" y="5381828"/>
                <a:chExt cx="301625" cy="612666"/>
              </a:xfrm>
            </p:grpSpPr>
            <p:grpSp>
              <p:nvGrpSpPr>
                <p:cNvPr id="6154" name="Group 10"/>
                <p:cNvGrpSpPr>
                  <a:grpSpLocks/>
                </p:cNvGrpSpPr>
                <p:nvPr/>
              </p:nvGrpSpPr>
              <p:grpSpPr bwMode="auto">
                <a:xfrm rot="-7963153">
                  <a:off x="517166" y="5585618"/>
                  <a:ext cx="612666" cy="205086"/>
                  <a:chOff x="1219599" y="5105047"/>
                  <a:chExt cx="685008" cy="228602"/>
                </a:xfrm>
              </p:grpSpPr>
              <p:grpSp>
                <p:nvGrpSpPr>
                  <p:cNvPr id="6156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88798" y="4945235"/>
                      <a:ext cx="229051" cy="229680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92758" y="4829281"/>
                      <a:ext cx="227872" cy="180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0937" y="5281765"/>
                      <a:ext cx="226064" cy="180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9002" y="5113416"/>
                    <a:ext cx="137447" cy="37874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35889">
                  <a:off x="645470" y="5522264"/>
                  <a:ext cx="302573" cy="3073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 bwMode="auto">
              <a:xfrm rot="16200000" flipH="1">
                <a:off x="4299566" y="2139005"/>
                <a:ext cx="1454146" cy="1375335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49" name="TextBox 20"/>
            <p:cNvSpPr txBox="1">
              <a:spLocks noChangeArrowheads="1"/>
            </p:cNvSpPr>
            <p:nvPr/>
          </p:nvSpPr>
          <p:spPr bwMode="auto">
            <a:xfrm>
              <a:off x="573676" y="6019800"/>
              <a:ext cx="1147070" cy="25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ISS014-E-19496</a:t>
              </a:r>
            </a:p>
          </p:txBody>
        </p:sp>
        <p:sp>
          <p:nvSpPr>
            <p:cNvPr id="6150" name="TextBox 17"/>
            <p:cNvSpPr txBox="1">
              <a:spLocks noChangeArrowheads="1"/>
            </p:cNvSpPr>
            <p:nvPr/>
          </p:nvSpPr>
          <p:spPr bwMode="auto">
            <a:xfrm>
              <a:off x="6661027" y="6019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3.0 km</a:t>
              </a:r>
            </a:p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6147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Ouarkziz Crater (Algeria)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646113" y="896938"/>
            <a:ext cx="7851775" cy="5584825"/>
            <a:chOff x="533400" y="671513"/>
            <a:chExt cx="8080375" cy="5748397"/>
          </a:xfrm>
        </p:grpSpPr>
        <p:grpSp>
          <p:nvGrpSpPr>
            <p:cNvPr id="7172" name="Group 44"/>
            <p:cNvGrpSpPr>
              <a:grpSpLocks/>
            </p:cNvGrpSpPr>
            <p:nvPr/>
          </p:nvGrpSpPr>
          <p:grpSpPr bwMode="auto">
            <a:xfrm>
              <a:off x="533400" y="671513"/>
              <a:ext cx="8080375" cy="5364261"/>
              <a:chOff x="533400" y="685800"/>
              <a:chExt cx="8080320" cy="5364262"/>
            </a:xfrm>
          </p:grpSpPr>
          <p:grpSp>
            <p:nvGrpSpPr>
              <p:cNvPr id="7175" name="Group 43"/>
              <p:cNvGrpSpPr>
                <a:grpSpLocks/>
              </p:cNvGrpSpPr>
              <p:nvPr/>
            </p:nvGrpSpPr>
            <p:grpSpPr bwMode="auto">
              <a:xfrm>
                <a:off x="533400" y="685800"/>
                <a:ext cx="8080320" cy="5364262"/>
                <a:chOff x="533400" y="685800"/>
                <a:chExt cx="8080320" cy="5364262"/>
              </a:xfrm>
            </p:grpSpPr>
            <p:pic>
              <p:nvPicPr>
                <p:cNvPr id="7184" name="Picture 16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3400" y="685800"/>
                  <a:ext cx="8080320" cy="5364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185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4534651" y="3276598"/>
                  <a:ext cx="1408948" cy="6098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176" name="Group 41"/>
              <p:cNvGrpSpPr>
                <a:grpSpLocks/>
              </p:cNvGrpSpPr>
              <p:nvPr/>
            </p:nvGrpSpPr>
            <p:grpSpPr bwMode="auto">
              <a:xfrm>
                <a:off x="685799" y="5334521"/>
                <a:ext cx="301623" cy="615924"/>
                <a:chOff x="685799" y="5334521"/>
                <a:chExt cx="301623" cy="615924"/>
              </a:xfrm>
            </p:grpSpPr>
            <p:grpSp>
              <p:nvGrpSpPr>
                <p:cNvPr id="7177" name="Group 75"/>
                <p:cNvGrpSpPr>
                  <a:grpSpLocks/>
                </p:cNvGrpSpPr>
                <p:nvPr/>
              </p:nvGrpSpPr>
              <p:grpSpPr bwMode="auto">
                <a:xfrm rot="5767436">
                  <a:off x="553895" y="5540089"/>
                  <a:ext cx="615924" cy="204788"/>
                  <a:chOff x="1224296" y="5107196"/>
                  <a:chExt cx="687093" cy="228453"/>
                </a:xfrm>
              </p:grpSpPr>
              <p:grpSp>
                <p:nvGrpSpPr>
                  <p:cNvPr id="7179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53616" y="4877876"/>
                    <a:ext cx="228453" cy="687093"/>
                    <a:chOff x="494688" y="4718086"/>
                    <a:chExt cx="228451" cy="687093"/>
                  </a:xfrm>
                </p:grpSpPr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507991" y="4962573"/>
                      <a:ext cx="229632" cy="227849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37" name="Straight Arrow Connector 36"/>
                    <p:cNvCxnSpPr/>
                    <p:nvPr/>
                  </p:nvCxnSpPr>
                  <p:spPr>
                    <a:xfrm rot="5400000" flipH="1" flipV="1">
                      <a:off x="505103" y="4838622"/>
                      <a:ext cx="229673" cy="1822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/>
                    <p:cNvCxnSpPr>
                      <a:stCxn id="36" idx="4"/>
                    </p:cNvCxnSpPr>
                    <p:nvPr/>
                  </p:nvCxnSpPr>
                  <p:spPr>
                    <a:xfrm rot="5400000">
                      <a:off x="507061" y="5299828"/>
                      <a:ext cx="229673" cy="182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5" name="Straight Connector 34"/>
                  <p:cNvCxnSpPr/>
                  <p:nvPr/>
                </p:nvCxnSpPr>
                <p:spPr>
                  <a:xfrm rot="11486297">
                    <a:off x="1320830" y="5108524"/>
                    <a:ext cx="142178" cy="38272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85334" y="5494649"/>
                  <a:ext cx="302236" cy="307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</p:grpSp>
        <p:sp>
          <p:nvSpPr>
            <p:cNvPr id="7173" name="TextBox 20"/>
            <p:cNvSpPr txBox="1">
              <a:spLocks noChangeArrowheads="1"/>
            </p:cNvSpPr>
            <p:nvPr/>
          </p:nvSpPr>
          <p:spPr bwMode="auto">
            <a:xfrm>
              <a:off x="553507" y="6019800"/>
              <a:ext cx="1158550" cy="253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ISS015-E-17360</a:t>
              </a:r>
            </a:p>
          </p:txBody>
        </p:sp>
        <p:sp>
          <p:nvSpPr>
            <p:cNvPr id="7174" name="TextBox 17"/>
            <p:cNvSpPr txBox="1">
              <a:spLocks noChangeArrowheads="1"/>
            </p:cNvSpPr>
            <p:nvPr/>
          </p:nvSpPr>
          <p:spPr bwMode="auto">
            <a:xfrm>
              <a:off x="6661027" y="6019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4.2 km</a:t>
              </a:r>
            </a:p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7171" name="TextBox 22"/>
          <p:cNvSpPr txBox="1">
            <a:spLocks noChangeArrowheads="1"/>
          </p:cNvSpPr>
          <p:nvPr/>
        </p:nvSpPr>
        <p:spPr bwMode="auto">
          <a:xfrm>
            <a:off x="2324100" y="54927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Gosses Bluff Crater (Australia)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"/>
          <p:cNvGrpSpPr>
            <a:grpSpLocks/>
          </p:cNvGrpSpPr>
          <p:nvPr/>
        </p:nvGrpSpPr>
        <p:grpSpPr bwMode="auto">
          <a:xfrm>
            <a:off x="619125" y="901700"/>
            <a:ext cx="7905750" cy="5649913"/>
            <a:chOff x="552450" y="631826"/>
            <a:chExt cx="8058150" cy="5758814"/>
          </a:xfrm>
        </p:grpSpPr>
        <p:grpSp>
          <p:nvGrpSpPr>
            <p:cNvPr id="8196" name="Group 21"/>
            <p:cNvGrpSpPr>
              <a:grpSpLocks/>
            </p:cNvGrpSpPr>
            <p:nvPr/>
          </p:nvGrpSpPr>
          <p:grpSpPr bwMode="auto">
            <a:xfrm>
              <a:off x="552450" y="631826"/>
              <a:ext cx="8058150" cy="5362714"/>
              <a:chOff x="542925" y="677864"/>
              <a:chExt cx="8058150" cy="5363422"/>
            </a:xfrm>
          </p:grpSpPr>
          <p:pic>
            <p:nvPicPr>
              <p:cNvPr id="8199" name="Picture 2" descr="http://eol.jsc.nasa.gov/sseop/images/ESC/small/ISS018/ISS018-E-14908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925" y="677864"/>
                <a:ext cx="8058150" cy="5349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200" name="Group 20"/>
              <p:cNvGrpSpPr>
                <a:grpSpLocks/>
              </p:cNvGrpSpPr>
              <p:nvPr/>
            </p:nvGrpSpPr>
            <p:grpSpPr bwMode="auto">
              <a:xfrm>
                <a:off x="704462" y="5433914"/>
                <a:ext cx="301625" cy="607372"/>
                <a:chOff x="813382" y="5424583"/>
                <a:chExt cx="301625" cy="607372"/>
              </a:xfrm>
            </p:grpSpPr>
            <p:grpSp>
              <p:nvGrpSpPr>
                <p:cNvPr id="8202" name="Group 10"/>
                <p:cNvGrpSpPr>
                  <a:grpSpLocks/>
                </p:cNvGrpSpPr>
                <p:nvPr/>
              </p:nvGrpSpPr>
              <p:grpSpPr bwMode="auto">
                <a:xfrm rot="-2941200">
                  <a:off x="680856" y="5625868"/>
                  <a:ext cx="607372" cy="204801"/>
                  <a:chOff x="1225458" y="5106513"/>
                  <a:chExt cx="679023" cy="228305"/>
                </a:xfrm>
              </p:grpSpPr>
              <p:grpSp>
                <p:nvGrpSpPr>
                  <p:cNvPr id="8204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50817" y="4881154"/>
                    <a:ext cx="228305" cy="679023"/>
                    <a:chOff x="495360" y="4725033"/>
                    <a:chExt cx="228303" cy="679023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487039" y="4956204"/>
                      <a:ext cx="229081" cy="226152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29" name="Straight Arrow Connector 28"/>
                    <p:cNvCxnSpPr/>
                    <p:nvPr/>
                  </p:nvCxnSpPr>
                  <p:spPr>
                    <a:xfrm rot="5400000" flipH="1" flipV="1">
                      <a:off x="486838" y="4842224"/>
                      <a:ext cx="226153" cy="180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>
                      <a:stCxn id="28" idx="4"/>
                    </p:cNvCxnSpPr>
                    <p:nvPr/>
                  </p:nvCxnSpPr>
                  <p:spPr>
                    <a:xfrm rot="5400000">
                      <a:off x="487259" y="5287433"/>
                      <a:ext cx="226152" cy="180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" name="Straight Connector 26"/>
                  <p:cNvCxnSpPr/>
                  <p:nvPr/>
                </p:nvCxnSpPr>
                <p:spPr>
                  <a:xfrm rot="11486297">
                    <a:off x="1334899" y="5104928"/>
                    <a:ext cx="137501" cy="39684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813655" y="5562310"/>
                  <a:ext cx="300967" cy="3058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39" name="Straight Connector 38"/>
              <p:cNvCxnSpPr/>
              <p:nvPr/>
            </p:nvCxnSpPr>
            <p:spPr bwMode="auto">
              <a:xfrm>
                <a:off x="3751623" y="3003380"/>
                <a:ext cx="1221667" cy="728241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97" name="TextBox 17"/>
            <p:cNvSpPr txBox="1">
              <a:spLocks noChangeArrowheads="1"/>
            </p:cNvSpPr>
            <p:nvPr/>
          </p:nvSpPr>
          <p:spPr bwMode="auto">
            <a:xfrm>
              <a:off x="588071" y="5980963"/>
              <a:ext cx="1147148" cy="25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ISS018-E-14908</a:t>
              </a:r>
            </a:p>
          </p:txBody>
        </p:sp>
        <p:sp>
          <p:nvSpPr>
            <p:cNvPr id="8198" name="TextBox 17"/>
            <p:cNvSpPr txBox="1">
              <a:spLocks noChangeArrowheads="1"/>
            </p:cNvSpPr>
            <p:nvPr/>
          </p:nvSpPr>
          <p:spPr bwMode="auto">
            <a:xfrm>
              <a:off x="6661027" y="599053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≈ 1.9 km</a:t>
              </a:r>
            </a:p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8195" name="TextBox 19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Tenoumer Crater (Mauritania)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"/>
          <p:cNvGrpSpPr>
            <a:grpSpLocks/>
          </p:cNvGrpSpPr>
          <p:nvPr/>
        </p:nvGrpSpPr>
        <p:grpSpPr bwMode="auto">
          <a:xfrm>
            <a:off x="612775" y="903288"/>
            <a:ext cx="7918450" cy="5648325"/>
            <a:chOff x="593725" y="647700"/>
            <a:chExt cx="7985248" cy="5696010"/>
          </a:xfrm>
        </p:grpSpPr>
        <p:grpSp>
          <p:nvGrpSpPr>
            <p:cNvPr id="9220" name="Group 21"/>
            <p:cNvGrpSpPr>
              <a:grpSpLocks/>
            </p:cNvGrpSpPr>
            <p:nvPr/>
          </p:nvGrpSpPr>
          <p:grpSpPr bwMode="auto">
            <a:xfrm>
              <a:off x="593725" y="647700"/>
              <a:ext cx="7978775" cy="5295900"/>
              <a:chOff x="630697" y="647222"/>
              <a:chExt cx="7979903" cy="5296365"/>
            </a:xfrm>
          </p:grpSpPr>
          <p:pic>
            <p:nvPicPr>
              <p:cNvPr id="9223" name="Picture 2"/>
              <p:cNvPicPr>
                <a:picLocks noChangeAspect="1" noChangeArrowheads="1"/>
              </p:cNvPicPr>
              <p:nvPr/>
            </p:nvPicPr>
            <p:blipFill>
              <a:blip r:embed="rId3" cstate="email">
                <a:lum bright="-10000" contrast="4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797"/>
              <a:stretch>
                <a:fillRect/>
              </a:stretch>
            </p:blipFill>
            <p:spPr bwMode="auto">
              <a:xfrm>
                <a:off x="630697" y="647222"/>
                <a:ext cx="7979903" cy="5296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24" name="Group 17"/>
              <p:cNvGrpSpPr>
                <a:grpSpLocks/>
              </p:cNvGrpSpPr>
              <p:nvPr/>
            </p:nvGrpSpPr>
            <p:grpSpPr bwMode="auto">
              <a:xfrm rot="982158">
                <a:off x="669925" y="5528936"/>
                <a:ext cx="612775" cy="307999"/>
                <a:chOff x="669382" y="5566562"/>
                <a:chExt cx="614055" cy="307777"/>
              </a:xfrm>
            </p:grpSpPr>
            <p:grpSp>
              <p:nvGrpSpPr>
                <p:cNvPr id="9226" name="Group 10"/>
                <p:cNvGrpSpPr>
                  <a:grpSpLocks/>
                </p:cNvGrpSpPr>
                <p:nvPr/>
              </p:nvGrpSpPr>
              <p:grpSpPr bwMode="auto">
                <a:xfrm rot="10278221">
                  <a:off x="669382" y="5607844"/>
                  <a:ext cx="614055" cy="204922"/>
                  <a:chOff x="1219599" y="5105047"/>
                  <a:chExt cx="685008" cy="228602"/>
                </a:xfrm>
              </p:grpSpPr>
              <p:grpSp>
                <p:nvGrpSpPr>
                  <p:cNvPr id="9228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4952" y="4943216"/>
                      <a:ext cx="228448" cy="227311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94978" y="4827870"/>
                      <a:ext cx="229102" cy="178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8106" y="5278859"/>
                      <a:ext cx="227311" cy="1784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45881" y="5109988"/>
                    <a:ext cx="137819" cy="39265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0617842">
                  <a:off x="796350" y="5563301"/>
                  <a:ext cx="301639" cy="3071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 bwMode="auto">
              <a:xfrm flipV="1">
                <a:off x="3789704" y="3758047"/>
                <a:ext cx="1372158" cy="313804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620286" y="5943600"/>
              <a:ext cx="1206105" cy="248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ISS018-E-023713</a:t>
              </a:r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6629400" y="59436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1.9 km</a:t>
              </a:r>
            </a:p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Lonar Crater (India)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 bwMode="auto">
          <a:xfrm flipV="1">
            <a:off x="3744913" y="3987800"/>
            <a:ext cx="1360487" cy="31115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/>
              <a:t>EARTH:  </a:t>
            </a:r>
            <a:r>
              <a:rPr lang="en-US" sz="1600" b="1" i="1" dirty="0" err="1" smtClean="0"/>
              <a:t>Vredefort</a:t>
            </a:r>
            <a:r>
              <a:rPr lang="en-US" sz="1600" b="1" i="1" dirty="0" smtClean="0"/>
              <a:t> (South Africa)</a:t>
            </a:r>
            <a:endParaRPr lang="en-US" sz="1600" b="1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848967" y="883714"/>
            <a:ext cx="5446066" cy="5659438"/>
            <a:chOff x="2174586" y="893762"/>
            <a:chExt cx="5299675" cy="5507312"/>
          </a:xfrm>
        </p:grpSpPr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2174586" y="6154853"/>
              <a:ext cx="114807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STS51I-33-56AA</a:t>
              </a:r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6106330" y="6154853"/>
              <a:ext cx="136127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 smtClean="0"/>
                <a:t>Image width </a:t>
              </a:r>
              <a:r>
                <a:rPr lang="en-US" sz="1000" b="1" dirty="0" smtClean="0"/>
                <a:t>≈ </a:t>
              </a:r>
              <a:r>
                <a:rPr lang="en-US" sz="1000" dirty="0" smtClean="0"/>
                <a:t>80 km</a:t>
              </a:r>
              <a:endParaRPr lang="en-US" sz="1000" dirty="0"/>
            </a:p>
          </p:txBody>
        </p:sp>
        <p:pic>
          <p:nvPicPr>
            <p:cNvPr id="1026" name="Picture 2" descr="http://upload.wikimedia.org/wikipedia/commons/3/31/Vredefort_Dome_STS51I-33-56AA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1980" y="893762"/>
              <a:ext cx="5252281" cy="528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2297430" y="5486400"/>
              <a:ext cx="303352" cy="607563"/>
              <a:chOff x="2297430" y="5486400"/>
              <a:chExt cx="303352" cy="607563"/>
            </a:xfrm>
          </p:grpSpPr>
          <p:grpSp>
            <p:nvGrpSpPr>
              <p:cNvPr id="9226" name="Group 10"/>
              <p:cNvGrpSpPr>
                <a:grpSpLocks/>
              </p:cNvGrpSpPr>
              <p:nvPr/>
            </p:nvGrpSpPr>
            <p:grpSpPr bwMode="auto">
              <a:xfrm rot="14463448">
                <a:off x="2195333" y="5688514"/>
                <a:ext cx="607563" cy="203335"/>
                <a:chOff x="1219599" y="5105047"/>
                <a:chExt cx="685008" cy="228602"/>
              </a:xfrm>
            </p:grpSpPr>
            <p:grpSp>
              <p:nvGrpSpPr>
                <p:cNvPr id="9228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494952" y="4943216"/>
                    <a:ext cx="228448" cy="227311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5" name="Straight Arrow Connector 14"/>
                  <p:cNvCxnSpPr/>
                  <p:nvPr/>
                </p:nvCxnSpPr>
                <p:spPr>
                  <a:xfrm rot="5400000" flipH="1" flipV="1">
                    <a:off x="494978" y="4827870"/>
                    <a:ext cx="229102" cy="1784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>
                    <a:stCxn id="14" idx="4"/>
                  </p:cNvCxnSpPr>
                  <p:nvPr/>
                </p:nvCxnSpPr>
                <p:spPr>
                  <a:xfrm rot="5400000">
                    <a:off x="498106" y="5278859"/>
                    <a:ext cx="227311" cy="1784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" name="Straight Connector 12"/>
                <p:cNvCxnSpPr/>
                <p:nvPr/>
              </p:nvCxnSpPr>
              <p:spPr>
                <a:xfrm rot="11486297">
                  <a:off x="1345881" y="5109988"/>
                  <a:ext cx="137819" cy="39265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2297430" y="5635898"/>
                <a:ext cx="2984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690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15162</TotalTime>
  <Words>217</Words>
  <Application>Microsoft Office PowerPoint</Application>
  <PresentationFormat>On-screen Show (4:3)</PresentationFormat>
  <Paragraphs>56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287</cp:revision>
  <cp:lastPrinted>2013-07-15T17:21:37Z</cp:lastPrinted>
  <dcterms:created xsi:type="dcterms:W3CDTF">2011-01-12T13:58:00Z</dcterms:created>
  <dcterms:modified xsi:type="dcterms:W3CDTF">2013-07-15T17:24:59Z</dcterms:modified>
</cp:coreProperties>
</file>